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38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Zuhal</dc:creator>
  <cp:lastModifiedBy>Zuhal</cp:lastModifiedBy>
  <cp:revision>7</cp:revision>
  <dcterms:created xsi:type="dcterms:W3CDTF">2020-03-17T17:52:02Z</dcterms:created>
  <dcterms:modified xsi:type="dcterms:W3CDTF">2020-03-17T19:21:47Z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2020-01-11T00:00:00Z</vt:filetime>
  </property>
  <property fmtid="{D5CDD505-2E9C-101B-9397-08002B2CF9AE}" pid="3" name="Creator">
    <vt:lpwstr>Canon SC1011</vt:lpwstr>
  </property>
  <property fmtid="{D5CDD505-2E9C-101B-9397-08002B2CF9AE}" pid="4" name="LastSaved">
    <vt:filetime>2020-03-17T00:00:00Z</vt:filetime>
  </property>
</Properties>
</file>